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46.png"/><Relationship Id="rId4" Type="http://schemas.openxmlformats.org/officeDocument/2006/relationships/image" Target="../media/image47.jp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image" Target="../media/image37.jpg"/><Relationship Id="rId4" Type="http://schemas.openxmlformats.org/officeDocument/2006/relationships/image" Target="../media/image3.jpg"/><Relationship Id="rId5" Type="http://schemas.openxmlformats.org/officeDocument/2006/relationships/image" Target="../media/image50.jpg"/><Relationship Id="rId6" Type="http://schemas.openxmlformats.org/officeDocument/2006/relationships/image" Target="../media/image51.jpg"/><Relationship Id="rId7" Type="http://schemas.openxmlformats.org/officeDocument/2006/relationships/image" Target="../media/image5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19.jpg"/><Relationship Id="rId4" Type="http://schemas.openxmlformats.org/officeDocument/2006/relationships/image" Target="../media/image53.png"/><Relationship Id="rId5" Type="http://schemas.openxmlformats.org/officeDocument/2006/relationships/image" Target="../media/image54.jpg"/><Relationship Id="rId6" Type="http://schemas.openxmlformats.org/officeDocument/2006/relationships/image" Target="../media/image55.jpg"/><Relationship Id="rId7" Type="http://schemas.openxmlformats.org/officeDocument/2006/relationships/image" Target="../media/image5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Relationship Id="rId4" Type="http://schemas.openxmlformats.org/officeDocument/2006/relationships/image" Target="../media/image15.jpg"/><Relationship Id="rId5" Type="http://schemas.openxmlformats.org/officeDocument/2006/relationships/image" Target="../media/image59.png"/><Relationship Id="rId6" Type="http://schemas.openxmlformats.org/officeDocument/2006/relationships/image" Target="../media/image5.png"/><Relationship Id="rId7" Type="http://schemas.openxmlformats.org/officeDocument/2006/relationships/image" Target="../media/image6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image" Target="../media/image61.png"/><Relationship Id="rId4" Type="http://schemas.openxmlformats.org/officeDocument/2006/relationships/image" Target="../media/image37.jpg"/><Relationship Id="rId5" Type="http://schemas.openxmlformats.org/officeDocument/2006/relationships/image" Target="../media/image62.jpg"/><Relationship Id="rId6" Type="http://schemas.openxmlformats.org/officeDocument/2006/relationships/image" Target="../media/image63.png"/><Relationship Id="rId7" Type="http://schemas.openxmlformats.org/officeDocument/2006/relationships/image" Target="../media/image6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5" Type="http://schemas.openxmlformats.org/officeDocument/2006/relationships/image" Target="../media/image65.png"/><Relationship Id="rId6" Type="http://schemas.openxmlformats.org/officeDocument/2006/relationships/image" Target="../media/image66.jpg"/><Relationship Id="rId7" Type="http://schemas.openxmlformats.org/officeDocument/2006/relationships/image" Target="../media/image67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8.png"/><Relationship Id="rId4" Type="http://schemas.openxmlformats.org/officeDocument/2006/relationships/image" Target="../media/image68.jpg"/><Relationship Id="rId5" Type="http://schemas.openxmlformats.org/officeDocument/2006/relationships/image" Target="../media/image59.png"/><Relationship Id="rId6" Type="http://schemas.openxmlformats.org/officeDocument/2006/relationships/image" Target="../media/image11.png"/><Relationship Id="rId7" Type="http://schemas.openxmlformats.org/officeDocument/2006/relationships/image" Target="../media/image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jpg"/><Relationship Id="rId4" Type="http://schemas.openxmlformats.org/officeDocument/2006/relationships/image" Target="../media/image15.jpg"/><Relationship Id="rId5" Type="http://schemas.openxmlformats.org/officeDocument/2006/relationships/image" Target="../media/image70.png"/><Relationship Id="rId6" Type="http://schemas.openxmlformats.org/officeDocument/2006/relationships/image" Target="../media/image18.png"/><Relationship Id="rId7" Type="http://schemas.openxmlformats.org/officeDocument/2006/relationships/image" Target="../media/image7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58.png"/><Relationship Id="rId4" Type="http://schemas.openxmlformats.org/officeDocument/2006/relationships/image" Target="../media/image15.jpg"/><Relationship Id="rId5" Type="http://schemas.openxmlformats.org/officeDocument/2006/relationships/image" Target="../media/image72.png"/><Relationship Id="rId6" Type="http://schemas.openxmlformats.org/officeDocument/2006/relationships/image" Target="../media/image73.jpg"/><Relationship Id="rId7" Type="http://schemas.openxmlformats.org/officeDocument/2006/relationships/image" Target="../media/image7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25.png"/><Relationship Id="rId4" Type="http://schemas.openxmlformats.org/officeDocument/2006/relationships/image" Target="../media/image15.jpg"/><Relationship Id="rId5" Type="http://schemas.openxmlformats.org/officeDocument/2006/relationships/image" Target="../media/image75.png"/><Relationship Id="rId6" Type="http://schemas.openxmlformats.org/officeDocument/2006/relationships/image" Target="../media/image76.jpg"/><Relationship Id="rId7" Type="http://schemas.openxmlformats.org/officeDocument/2006/relationships/image" Target="../media/image77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png"/><Relationship Id="rId7" Type="http://schemas.openxmlformats.org/officeDocument/2006/relationships/image" Target="../media/image1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25.png"/><Relationship Id="rId4" Type="http://schemas.openxmlformats.org/officeDocument/2006/relationships/image" Target="../media/image78.jpg"/><Relationship Id="rId5" Type="http://schemas.openxmlformats.org/officeDocument/2006/relationships/image" Target="../media/image79.png"/><Relationship Id="rId6" Type="http://schemas.openxmlformats.org/officeDocument/2006/relationships/image" Target="../media/image5.png"/><Relationship Id="rId7" Type="http://schemas.openxmlformats.org/officeDocument/2006/relationships/image" Target="../media/image37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jp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6" Type="http://schemas.openxmlformats.org/officeDocument/2006/relationships/image" Target="../media/image1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5.png"/><Relationship Id="rId7" Type="http://schemas.openxmlformats.org/officeDocument/2006/relationships/image" Target="../media/image3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19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png"/><Relationship Id="rId7" Type="http://schemas.openxmlformats.org/officeDocument/2006/relationships/image" Target="../media/image40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29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danger_sig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7/11</a:t>
            </a:r>
          </a:p>
        </p:txBody>
      </p:sp>
      <p:pic>
        <p:nvPicPr>
          <p:cNvPr id="5" name="Picture 4" descr="dhana_lakshm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5/14</a:t>
            </a:r>
          </a:p>
        </p:txBody>
      </p:sp>
      <p:pic>
        <p:nvPicPr>
          <p:cNvPr id="7" name="Picture 6" descr="museu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3/10</a:t>
            </a:r>
          </a:p>
        </p:txBody>
      </p:sp>
      <p:pic>
        <p:nvPicPr>
          <p:cNvPr id="9" name="Picture 8" descr="human_right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5/11</a:t>
            </a:r>
          </a:p>
        </p:txBody>
      </p:sp>
      <p:pic>
        <p:nvPicPr>
          <p:cNvPr id="11" name="Picture 10" descr="tummeda_humble_b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6/8</a:t>
            </a:r>
          </a:p>
        </p:txBody>
      </p:sp>
      <p:pic>
        <p:nvPicPr>
          <p:cNvPr id="13" name="Picture 12" descr="support_friendshi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#10</a:t>
            </a:r>
          </a:p>
        </p:txBody>
      </p:sp>
      <p:pic>
        <p:nvPicPr>
          <p:cNvPr id="3" name="Picture 2" descr="danger_sig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7/11</a:t>
            </a:r>
          </a:p>
        </p:txBody>
      </p:sp>
      <p:pic>
        <p:nvPicPr>
          <p:cNvPr id="5" name="Picture 4" descr="teacher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4/9</a:t>
            </a:r>
          </a:p>
        </p:txBody>
      </p:sp>
      <p:pic>
        <p:nvPicPr>
          <p:cNvPr id="7" name="Picture 6" descr="movie_camer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5/16</a:t>
            </a:r>
          </a:p>
        </p:txBody>
      </p:sp>
      <p:pic>
        <p:nvPicPr>
          <p:cNvPr id="9" name="Picture 8" descr="skyscrape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5/13</a:t>
            </a:r>
          </a:p>
        </p:txBody>
      </p:sp>
      <p:pic>
        <p:nvPicPr>
          <p:cNvPr id="11" name="Picture 10" descr="image9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6/7</a:t>
            </a:r>
          </a:p>
        </p:txBody>
      </p:sp>
      <p:pic>
        <p:nvPicPr>
          <p:cNvPr id="13" name="Picture 12" descr="missing_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#11</a:t>
            </a:r>
          </a:p>
        </p:txBody>
      </p:sp>
      <p:pic>
        <p:nvPicPr>
          <p:cNvPr id="3" name="Picture 2" descr="armlet_thre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5/10</a:t>
            </a:r>
          </a:p>
        </p:txBody>
      </p:sp>
      <p:pic>
        <p:nvPicPr>
          <p:cNvPr id="5" name="Picture 4" descr="donke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8/12</a:t>
            </a:r>
          </a:p>
        </p:txBody>
      </p:sp>
      <p:pic>
        <p:nvPicPr>
          <p:cNvPr id="7" name="Picture 6" descr="museu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3/10</a:t>
            </a:r>
          </a:p>
        </p:txBody>
      </p:sp>
      <p:pic>
        <p:nvPicPr>
          <p:cNvPr id="9" name="Picture 8" descr="gold_hemamu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1/5</a:t>
            </a:r>
          </a:p>
        </p:txBody>
      </p:sp>
      <p:pic>
        <p:nvPicPr>
          <p:cNvPr id="11" name="Picture 10" descr="market_stree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4/5</a:t>
            </a:r>
          </a:p>
        </p:txBody>
      </p:sp>
      <p:pic>
        <p:nvPicPr>
          <p:cNvPr id="13" name="Picture 12" descr="image12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10/11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#12</a:t>
            </a:r>
          </a:p>
        </p:txBody>
      </p:sp>
      <p:pic>
        <p:nvPicPr>
          <p:cNvPr id="3" name="Picture 2" descr="image4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1/10</a:t>
            </a:r>
          </a:p>
        </p:txBody>
      </p:sp>
      <p:pic>
        <p:nvPicPr>
          <p:cNvPr id="5" name="Picture 4" descr="provoca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10/12</a:t>
            </a:r>
          </a:p>
        </p:txBody>
      </p:sp>
      <p:pic>
        <p:nvPicPr>
          <p:cNvPr id="7" name="Picture 6" descr="fossil_lord_vishn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4/10</a:t>
            </a:r>
          </a:p>
        </p:txBody>
      </p:sp>
      <p:pic>
        <p:nvPicPr>
          <p:cNvPr id="9" name="Picture 8" descr="snack_hous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3/8</a:t>
            </a:r>
          </a:p>
        </p:txBody>
      </p:sp>
      <p:pic>
        <p:nvPicPr>
          <p:cNvPr id="11" name="Picture 10" descr="quiver_arrow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3/6</a:t>
            </a:r>
          </a:p>
        </p:txBody>
      </p:sp>
      <p:pic>
        <p:nvPicPr>
          <p:cNvPr id="13" name="Picture 12" descr="pulihora_lemon_ric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#13</a:t>
            </a:r>
          </a:p>
        </p:txBody>
      </p:sp>
      <p:pic>
        <p:nvPicPr>
          <p:cNvPr id="3" name="Picture 2" descr="liquid_mercur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1/6</a:t>
            </a:r>
          </a:p>
        </p:txBody>
      </p:sp>
      <p:pic>
        <p:nvPicPr>
          <p:cNvPr id="5" name="Picture 4" descr="interrup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2/11</a:t>
            </a:r>
          </a:p>
        </p:txBody>
      </p:sp>
      <p:pic>
        <p:nvPicPr>
          <p:cNvPr id="7" name="Picture 6" descr="flu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6/11</a:t>
            </a:r>
          </a:p>
        </p:txBody>
      </p:sp>
      <p:pic>
        <p:nvPicPr>
          <p:cNvPr id="9" name="Picture 8" descr="image57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11/14</a:t>
            </a:r>
          </a:p>
        </p:txBody>
      </p:sp>
      <p:pic>
        <p:nvPicPr>
          <p:cNvPr id="11" name="Picture 10" descr="tummeda_humble_b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3/9</a:t>
            </a:r>
          </a:p>
        </p:txBody>
      </p:sp>
      <p:pic>
        <p:nvPicPr>
          <p:cNvPr id="13" name="Picture 12" descr="rai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#14</a:t>
            </a:r>
          </a:p>
        </p:txBody>
      </p:sp>
      <p:pic>
        <p:nvPicPr>
          <p:cNvPr id="3" name="Picture 2" descr="armlet_thre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5/10</a:t>
            </a:r>
          </a:p>
        </p:txBody>
      </p:sp>
      <p:pic>
        <p:nvPicPr>
          <p:cNvPr id="5" name="Picture 4" descr="compla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3/8</a:t>
            </a:r>
          </a:p>
        </p:txBody>
      </p:sp>
      <p:pic>
        <p:nvPicPr>
          <p:cNvPr id="7" name="Picture 6" descr="donke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1/13</a:t>
            </a:r>
          </a:p>
        </p:txBody>
      </p:sp>
      <p:pic>
        <p:nvPicPr>
          <p:cNvPr id="9" name="Picture 8" descr="caricature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1/12</a:t>
            </a:r>
          </a:p>
        </p:txBody>
      </p:sp>
      <p:pic>
        <p:nvPicPr>
          <p:cNvPr id="11" name="Picture 10" descr="full_mo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5/13</a:t>
            </a:r>
          </a:p>
        </p:txBody>
      </p:sp>
      <p:pic>
        <p:nvPicPr>
          <p:cNvPr id="13" name="Picture 12" descr="vajrayudhamu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#15</a:t>
            </a:r>
          </a:p>
        </p:txBody>
      </p:sp>
      <p:pic>
        <p:nvPicPr>
          <p:cNvPr id="3" name="Picture 2" descr="mot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4/7</a:t>
            </a:r>
          </a:p>
        </p:txBody>
      </p:sp>
      <p:pic>
        <p:nvPicPr>
          <p:cNvPr id="5" name="Picture 4" descr="env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6/10</a:t>
            </a:r>
          </a:p>
        </p:txBody>
      </p:sp>
      <p:pic>
        <p:nvPicPr>
          <p:cNvPr id="7" name="Picture 6" descr="missing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5/8</a:t>
            </a:r>
          </a:p>
        </p:txBody>
      </p:sp>
      <p:pic>
        <p:nvPicPr>
          <p:cNvPr id="9" name="Picture 8" descr="goddess_parvath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1/4</a:t>
            </a:r>
          </a:p>
        </p:txBody>
      </p:sp>
      <p:pic>
        <p:nvPicPr>
          <p:cNvPr id="11" name="Picture 10" descr="family_plannin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14/14</a:t>
            </a:r>
          </a:p>
        </p:txBody>
      </p:sp>
      <p:pic>
        <p:nvPicPr>
          <p:cNvPr id="13" name="Picture 12" descr="jail_cell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15/16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#16</a:t>
            </a:r>
          </a:p>
        </p:txBody>
      </p:sp>
      <p:pic>
        <p:nvPicPr>
          <p:cNvPr id="3" name="Picture 2" descr="image4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1/10</a:t>
            </a:r>
          </a:p>
        </p:txBody>
      </p:sp>
      <p:pic>
        <p:nvPicPr>
          <p:cNvPr id="5" name="Picture 4" descr="missing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2/9</a:t>
            </a:r>
          </a:p>
        </p:txBody>
      </p:sp>
      <p:pic>
        <p:nvPicPr>
          <p:cNvPr id="7" name="Picture 6" descr="argumen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1/11</a:t>
            </a:r>
          </a:p>
        </p:txBody>
      </p:sp>
      <p:pic>
        <p:nvPicPr>
          <p:cNvPr id="9" name="Picture 8" descr="image57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11/14</a:t>
            </a:r>
          </a:p>
        </p:txBody>
      </p:sp>
      <p:pic>
        <p:nvPicPr>
          <p:cNvPr id="11" name="Picture 10" descr="saraswath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3/4</a:t>
            </a:r>
          </a:p>
        </p:txBody>
      </p:sp>
      <p:pic>
        <p:nvPicPr>
          <p:cNvPr id="13" name="Picture 12" descr="bon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#17</a:t>
            </a:r>
          </a:p>
        </p:txBody>
      </p:sp>
      <p:pic>
        <p:nvPicPr>
          <p:cNvPr id="3" name="Picture 2" descr="mot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4/7</a:t>
            </a:r>
          </a:p>
        </p:txBody>
      </p:sp>
      <p:pic>
        <p:nvPicPr>
          <p:cNvPr id="5" name="Picture 4" descr="dhana_lakshm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5/14</a:t>
            </a:r>
          </a:p>
        </p:txBody>
      </p:sp>
      <p:pic>
        <p:nvPicPr>
          <p:cNvPr id="7" name="Picture 6" descr="flu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7/12</a:t>
            </a:r>
          </a:p>
        </p:txBody>
      </p:sp>
      <p:pic>
        <p:nvPicPr>
          <p:cNvPr id="9" name="Picture 8" descr="image4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4/8</a:t>
            </a:r>
          </a:p>
        </p:txBody>
      </p:sp>
      <p:pic>
        <p:nvPicPr>
          <p:cNvPr id="11" name="Picture 10" descr="namasth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9/10</a:t>
            </a:r>
          </a:p>
        </p:txBody>
      </p:sp>
      <p:pic>
        <p:nvPicPr>
          <p:cNvPr id="13" name="Picture 12" descr="mask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#18</a:t>
            </a:r>
          </a:p>
        </p:txBody>
      </p:sp>
      <p:pic>
        <p:nvPicPr>
          <p:cNvPr id="3" name="Picture 2" descr="mot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4/7</a:t>
            </a:r>
          </a:p>
        </p:txBody>
      </p:sp>
      <p:pic>
        <p:nvPicPr>
          <p:cNvPr id="5" name="Picture 4" descr="interrup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2/11</a:t>
            </a:r>
          </a:p>
        </p:txBody>
      </p:sp>
      <p:pic>
        <p:nvPicPr>
          <p:cNvPr id="7" name="Picture 6" descr="flu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7/12</a:t>
            </a:r>
          </a:p>
        </p:txBody>
      </p:sp>
      <p:pic>
        <p:nvPicPr>
          <p:cNvPr id="9" name="Picture 8" descr="brahm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9/12</a:t>
            </a:r>
          </a:p>
        </p:txBody>
      </p:sp>
      <p:pic>
        <p:nvPicPr>
          <p:cNvPr id="11" name="Picture 10" descr="conversatio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6/6</a:t>
            </a:r>
          </a:p>
        </p:txBody>
      </p:sp>
      <p:pic>
        <p:nvPicPr>
          <p:cNvPr id="13" name="Picture 12" descr="week_tuesda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#19</a:t>
            </a:r>
          </a:p>
        </p:txBody>
      </p:sp>
      <p:pic>
        <p:nvPicPr>
          <p:cNvPr id="3" name="Picture 2" descr="rudraksha_mal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5/11</a:t>
            </a:r>
          </a:p>
        </p:txBody>
      </p:sp>
      <p:pic>
        <p:nvPicPr>
          <p:cNvPr id="5" name="Picture 4" descr="surpri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9/13</a:t>
            </a:r>
          </a:p>
        </p:txBody>
      </p:sp>
      <p:pic>
        <p:nvPicPr>
          <p:cNvPr id="7" name="Picture 6" descr="flu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6/11</a:t>
            </a:r>
          </a:p>
        </p:txBody>
      </p:sp>
      <p:pic>
        <p:nvPicPr>
          <p:cNvPr id="9" name="Picture 8" descr="shoulde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3/6</a:t>
            </a:r>
          </a:p>
        </p:txBody>
      </p:sp>
      <p:pic>
        <p:nvPicPr>
          <p:cNvPr id="11" name="Picture 10" descr="ceramic_bowl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6/12</a:t>
            </a:r>
          </a:p>
        </p:txBody>
      </p:sp>
      <p:pic>
        <p:nvPicPr>
          <p:cNvPr id="13" name="Picture 12" descr="ointment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#2</a:t>
            </a:r>
          </a:p>
        </p:txBody>
      </p:sp>
      <p:pic>
        <p:nvPicPr>
          <p:cNvPr id="3" name="Picture 2" descr="rudraksha_mal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5/11</a:t>
            </a:r>
          </a:p>
        </p:txBody>
      </p:sp>
      <p:pic>
        <p:nvPicPr>
          <p:cNvPr id="5" name="Picture 4" descr="missing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2/9</a:t>
            </a:r>
          </a:p>
        </p:txBody>
      </p:sp>
      <p:pic>
        <p:nvPicPr>
          <p:cNvPr id="7" name="Picture 6" descr="dog_2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1/11</a:t>
            </a:r>
          </a:p>
        </p:txBody>
      </p:sp>
      <p:pic>
        <p:nvPicPr>
          <p:cNvPr id="9" name="Picture 8" descr="gif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2/8</a:t>
            </a:r>
          </a:p>
        </p:txBody>
      </p:sp>
      <p:pic>
        <p:nvPicPr>
          <p:cNvPr id="11" name="Picture 10" descr="saraswath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7/8</a:t>
            </a:r>
          </a:p>
        </p:txBody>
      </p:sp>
      <p:pic>
        <p:nvPicPr>
          <p:cNvPr id="13" name="Picture 12" descr="earth_worm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#20</a:t>
            </a:r>
          </a:p>
        </p:txBody>
      </p:sp>
      <p:pic>
        <p:nvPicPr>
          <p:cNvPr id="3" name="Picture 2" descr="rudraksha_mal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5/11</a:t>
            </a:r>
          </a:p>
        </p:txBody>
      </p:sp>
      <p:pic>
        <p:nvPicPr>
          <p:cNvPr id="5" name="Picture 4" descr="surpri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9/13</a:t>
            </a:r>
          </a:p>
        </p:txBody>
      </p:sp>
      <p:pic>
        <p:nvPicPr>
          <p:cNvPr id="7" name="Picture 6" descr="broth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2/8</a:t>
            </a:r>
          </a:p>
        </p:txBody>
      </p:sp>
      <p:pic>
        <p:nvPicPr>
          <p:cNvPr id="9" name="Picture 8" descr="doct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4/7</a:t>
            </a:r>
          </a:p>
        </p:txBody>
      </p:sp>
      <p:pic>
        <p:nvPicPr>
          <p:cNvPr id="11" name="Picture 10" descr="tummeda_humble_b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6/8</a:t>
            </a:r>
          </a:p>
        </p:txBody>
      </p:sp>
      <p:pic>
        <p:nvPicPr>
          <p:cNvPr id="13" name="Picture 12" descr="donkey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#3</a:t>
            </a:r>
          </a:p>
        </p:txBody>
      </p:sp>
      <p:pic>
        <p:nvPicPr>
          <p:cNvPr id="3" name="Picture 2" descr="im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1/12</a:t>
            </a:r>
          </a:p>
        </p:txBody>
      </p:sp>
      <p:pic>
        <p:nvPicPr>
          <p:cNvPr id="5" name="Picture 4" descr="env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6/10</a:t>
            </a:r>
          </a:p>
        </p:txBody>
      </p:sp>
      <p:pic>
        <p:nvPicPr>
          <p:cNvPr id="7" name="Picture 6" descr="flu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6/11</a:t>
            </a:r>
          </a:p>
        </p:txBody>
      </p:sp>
      <p:pic>
        <p:nvPicPr>
          <p:cNvPr id="9" name="Picture 8" descr="bala_subramanya_swam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9/20</a:t>
            </a:r>
          </a:p>
        </p:txBody>
      </p:sp>
      <p:pic>
        <p:nvPicPr>
          <p:cNvPr id="11" name="Picture 10" descr="agreeme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6/12</a:t>
            </a:r>
          </a:p>
        </p:txBody>
      </p:sp>
      <p:pic>
        <p:nvPicPr>
          <p:cNvPr id="13" name="Picture 12" descr="namasth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#4</a:t>
            </a:r>
          </a:p>
        </p:txBody>
      </p:sp>
      <p:pic>
        <p:nvPicPr>
          <p:cNvPr id="3" name="Picture 2" descr="im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1/12</a:t>
            </a:r>
          </a:p>
        </p:txBody>
      </p:sp>
      <p:pic>
        <p:nvPicPr>
          <p:cNvPr id="5" name="Picture 4" descr="provoca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10/12</a:t>
            </a:r>
          </a:p>
        </p:txBody>
      </p:sp>
      <p:pic>
        <p:nvPicPr>
          <p:cNvPr id="7" name="Picture 6" descr="image1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8/14</a:t>
            </a:r>
          </a:p>
        </p:txBody>
      </p:sp>
      <p:pic>
        <p:nvPicPr>
          <p:cNvPr id="9" name="Picture 8" descr="brahma_jemuDu_tre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4/12</a:t>
            </a:r>
          </a:p>
        </p:txBody>
      </p:sp>
      <p:pic>
        <p:nvPicPr>
          <p:cNvPr id="11" name="Picture 10" descr="helm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10/11</a:t>
            </a:r>
          </a:p>
        </p:txBody>
      </p:sp>
      <p:pic>
        <p:nvPicPr>
          <p:cNvPr id="13" name="Picture 12" descr="yea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#5</a:t>
            </a:r>
          </a:p>
        </p:txBody>
      </p:sp>
      <p:pic>
        <p:nvPicPr>
          <p:cNvPr id="3" name="Picture 2" descr="armlet_thre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5/10</a:t>
            </a:r>
          </a:p>
        </p:txBody>
      </p:sp>
      <p:pic>
        <p:nvPicPr>
          <p:cNvPr id="5" name="Picture 4" descr="surpri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9/13</a:t>
            </a:r>
          </a:p>
        </p:txBody>
      </p:sp>
      <p:pic>
        <p:nvPicPr>
          <p:cNvPr id="7" name="Picture 6" descr="image1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8/14</a:t>
            </a:r>
          </a:p>
        </p:txBody>
      </p:sp>
      <p:pic>
        <p:nvPicPr>
          <p:cNvPr id="9" name="Picture 8" descr="image5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8/10</a:t>
            </a:r>
          </a:p>
        </p:txBody>
      </p:sp>
      <p:pic>
        <p:nvPicPr>
          <p:cNvPr id="11" name="Picture 10" descr="_not_foun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10/12</a:t>
            </a:r>
          </a:p>
        </p:txBody>
      </p:sp>
      <p:pic>
        <p:nvPicPr>
          <p:cNvPr id="13" name="Picture 12" descr="roman_calenda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12/13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#6</a:t>
            </a:r>
          </a:p>
        </p:txBody>
      </p:sp>
      <p:pic>
        <p:nvPicPr>
          <p:cNvPr id="3" name="Picture 2" descr="env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2/4</a:t>
            </a:r>
          </a:p>
        </p:txBody>
      </p:sp>
      <p:pic>
        <p:nvPicPr>
          <p:cNvPr id="5" name="Picture 4" descr="env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6/10</a:t>
            </a:r>
          </a:p>
        </p:txBody>
      </p:sp>
      <p:pic>
        <p:nvPicPr>
          <p:cNvPr id="7" name="Picture 6" descr="childrens_librar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1/10</a:t>
            </a:r>
          </a:p>
        </p:txBody>
      </p:sp>
      <p:pic>
        <p:nvPicPr>
          <p:cNvPr id="9" name="Picture 8" descr="razing_vill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2/7</a:t>
            </a:r>
          </a:p>
        </p:txBody>
      </p:sp>
      <p:pic>
        <p:nvPicPr>
          <p:cNvPr id="11" name="Picture 10" descr="image7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3/8</a:t>
            </a:r>
          </a:p>
        </p:txBody>
      </p:sp>
      <p:pic>
        <p:nvPicPr>
          <p:cNvPr id="13" name="Picture 12" descr="gif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#7</a:t>
            </a:r>
          </a:p>
        </p:txBody>
      </p:sp>
      <p:pic>
        <p:nvPicPr>
          <p:cNvPr id="3" name="Picture 2" descr="rudraksha_mal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5/11</a:t>
            </a:r>
          </a:p>
        </p:txBody>
      </p:sp>
      <p:pic>
        <p:nvPicPr>
          <p:cNvPr id="5" name="Picture 4" descr="husband_wif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3/12</a:t>
            </a:r>
          </a:p>
        </p:txBody>
      </p:sp>
      <p:pic>
        <p:nvPicPr>
          <p:cNvPr id="7" name="Picture 6" descr="idolatr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3/11</a:t>
            </a:r>
          </a:p>
        </p:txBody>
      </p:sp>
      <p:pic>
        <p:nvPicPr>
          <p:cNvPr id="9" name="Picture 8" descr="hindu_templ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6/8</a:t>
            </a:r>
          </a:p>
        </p:txBody>
      </p:sp>
      <p:pic>
        <p:nvPicPr>
          <p:cNvPr id="11" name="Picture 10" descr="tummeda_humble_b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3/9</a:t>
            </a:r>
          </a:p>
        </p:txBody>
      </p:sp>
      <p:pic>
        <p:nvPicPr>
          <p:cNvPr id="13" name="Picture 12" descr="eve_teasi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#8</a:t>
            </a:r>
          </a:p>
        </p:txBody>
      </p:sp>
      <p:pic>
        <p:nvPicPr>
          <p:cNvPr id="3" name="Picture 2" descr="image4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1/10</a:t>
            </a:r>
          </a:p>
        </p:txBody>
      </p:sp>
      <p:pic>
        <p:nvPicPr>
          <p:cNvPr id="5" name="Picture 4" descr="provoca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10/12</a:t>
            </a:r>
          </a:p>
        </p:txBody>
      </p:sp>
      <p:pic>
        <p:nvPicPr>
          <p:cNvPr id="7" name="Picture 6" descr="donke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1/10</a:t>
            </a:r>
          </a:p>
        </p:txBody>
      </p:sp>
      <p:pic>
        <p:nvPicPr>
          <p:cNvPr id="9" name="Picture 8" descr="summar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6/8</a:t>
            </a:r>
          </a:p>
        </p:txBody>
      </p:sp>
      <p:pic>
        <p:nvPicPr>
          <p:cNvPr id="11" name="Picture 10" descr="rub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3/9</a:t>
            </a:r>
          </a:p>
        </p:txBody>
      </p:sp>
      <p:pic>
        <p:nvPicPr>
          <p:cNvPr id="13" name="Picture 12" descr="new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#9</a:t>
            </a:r>
          </a:p>
        </p:txBody>
      </p:sp>
      <p:pic>
        <p:nvPicPr>
          <p:cNvPr id="3" name="Picture 2" descr="mot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4/7</a:t>
            </a:r>
          </a:p>
        </p:txBody>
      </p:sp>
      <p:pic>
        <p:nvPicPr>
          <p:cNvPr id="5" name="Picture 4" descr="image6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5/9</a:t>
            </a:r>
          </a:p>
        </p:txBody>
      </p:sp>
      <p:pic>
        <p:nvPicPr>
          <p:cNvPr id="7" name="Picture 6" descr="childrens_librar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1/10</a:t>
            </a:r>
          </a:p>
        </p:txBody>
      </p:sp>
      <p:pic>
        <p:nvPicPr>
          <p:cNvPr id="9" name="Picture 8" descr="path_road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2/6</a:t>
            </a:r>
          </a:p>
        </p:txBody>
      </p:sp>
      <p:pic>
        <p:nvPicPr>
          <p:cNvPr id="11" name="Picture 10" descr="passport_indi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6/11</a:t>
            </a:r>
          </a:p>
        </p:txBody>
      </p:sp>
      <p:pic>
        <p:nvPicPr>
          <p:cNvPr id="13" name="Picture 12" descr="water_way_jala_margamu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004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